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32"/>
  </p:normalViewPr>
  <p:slideViewPr>
    <p:cSldViewPr snapToGrid="0">
      <p:cViewPr varScale="1">
        <p:scale>
          <a:sx n="95" d="100"/>
          <a:sy n="95" d="100"/>
        </p:scale>
        <p:origin x="200" y="4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1E8055-618C-2CF4-7724-B078A5F616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2838451"/>
            <a:ext cx="6748463" cy="1655762"/>
          </a:xfrm>
        </p:spPr>
        <p:txBody>
          <a:bodyPr anchor="b">
            <a:normAutofit/>
          </a:bodyPr>
          <a:lstStyle>
            <a:lvl1pPr algn="l">
              <a:defRPr sz="4800" b="0" i="0">
                <a:solidFill>
                  <a:schemeClr val="bg1"/>
                </a:solidFill>
                <a:latin typeface="FUTURA HEAVY BT" panose="020B0702020204020204" pitchFamily="34" charset="0"/>
                <a:ea typeface="Verdana" panose="020B0604030504040204" pitchFamily="34" charset="0"/>
                <a:cs typeface="Futura Medium" panose="020B0602020204020303" pitchFamily="34" charset="-79"/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8394E0-9D90-B197-0FE6-7F4948FC0B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672012"/>
            <a:ext cx="6748463" cy="1328737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  <a:latin typeface="Futura Medium" panose="020B0602020204020303" pitchFamily="34" charset="-79"/>
                <a:cs typeface="Futura Medium" panose="020B0602020204020303" pitchFamily="34" charset="-79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BD0556-7F34-EF63-7B1F-78B697A05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3F07F-5C8C-BF40-96B3-8EDACE7B9B7B}" type="datetimeFigureOut">
              <a:rPr lang="en-EG" smtClean="0"/>
              <a:t>28/04/2025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CD8998-4372-E889-FE66-A00F051EA0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6302D4-948B-91BE-2953-044DD8935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724DC-0D5E-ED44-B988-894080E8020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658621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776FA4-7DF2-EF91-21D1-CE1A2DFFD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23E980-F4CC-273E-5AF0-4206CF9189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AA0AC6-08F0-B097-D4FA-28ABEDA663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3F07F-5C8C-BF40-96B3-8EDACE7B9B7B}" type="datetimeFigureOut">
              <a:rPr lang="en-EG" smtClean="0"/>
              <a:t>28/04/2025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9EB20E-F0D2-FE71-2765-E952E76AE1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1DD60E-73B1-5F12-DFAC-4A5E799E9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724DC-0D5E-ED44-B988-894080E8020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785173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4243630-00D1-757B-D026-B6FB36EE639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C020BD-F2C8-DBB2-F125-2A74D06B44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921690-3FC0-1994-921C-4F0BE7954E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3F07F-5C8C-BF40-96B3-8EDACE7B9B7B}" type="datetimeFigureOut">
              <a:rPr lang="en-EG" smtClean="0"/>
              <a:t>28/04/2025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D18CF4-1605-7FF6-5063-22A7B118A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D36DE2-FF23-FB29-8EBA-5936884EE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724DC-0D5E-ED44-B988-894080E8020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761806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48093F-A1D8-9FCC-F561-6726749A2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A73699-93BA-F489-7F3A-6417238A22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F922E8-F363-54FC-39F5-17829BB64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3F07F-5C8C-BF40-96B3-8EDACE7B9B7B}" type="datetimeFigureOut">
              <a:rPr lang="en-EG" smtClean="0"/>
              <a:t>28/04/2025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6F7A23-6AB6-EF0D-0029-3D8D60EEB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72CA05-D7C6-DCEB-24F8-BB46FA541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724DC-0D5E-ED44-B988-894080E8020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799161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1FF331-83CB-7458-7901-97900DB6A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8F4B21-3E79-E3B8-9B59-19F10C8FBC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AFC689-B917-F429-C998-86B4E8884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3F07F-5C8C-BF40-96B3-8EDACE7B9B7B}" type="datetimeFigureOut">
              <a:rPr lang="en-EG" smtClean="0"/>
              <a:t>28/04/2025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9D0CBE-6ED6-F9E1-52A2-095B3119A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EA63EC-4DCF-17F6-5775-2C1DD606A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724DC-0D5E-ED44-B988-894080E8020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701939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74218-92C3-6566-5B7E-40A76E512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863082-CD4A-B12D-C2A4-0F4BC3C480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61F322-D6BA-668E-5E92-FE381C7242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866B8A-D34E-19FB-A80F-C8BFBA948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3F07F-5C8C-BF40-96B3-8EDACE7B9B7B}" type="datetimeFigureOut">
              <a:rPr lang="en-EG" smtClean="0"/>
              <a:t>28/04/2025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F83786-8B14-4D52-7667-4544ED161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CFE79C-328F-AE6B-8427-3871C6F6D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724DC-0D5E-ED44-B988-894080E8020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648672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CC4908-35A9-7383-2892-1B550F80E2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447D4C-29B6-AA14-706E-DAB9135D3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91B7EB-01A7-6693-3C62-5E2934EE64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B8CD2A-3420-8E2F-AD72-CA586FFA53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5743CB-8074-DF74-8FAE-D0279CC983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ADCEE4D-AA17-9B33-68E5-2DF1E6DFAB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3F07F-5C8C-BF40-96B3-8EDACE7B9B7B}" type="datetimeFigureOut">
              <a:rPr lang="en-EG" smtClean="0"/>
              <a:t>28/04/2025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BC21AFE-6CD0-A2CC-1229-24AD1A3EB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3E8669-5DFE-E08B-F4D4-210460F53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724DC-0D5E-ED44-B988-894080E8020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187687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4F8D2-9931-C778-3594-E4BFE1ECF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5EB1D7-7BF5-B7A7-488A-7266A182E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3F07F-5C8C-BF40-96B3-8EDACE7B9B7B}" type="datetimeFigureOut">
              <a:rPr lang="en-EG" smtClean="0"/>
              <a:t>28/04/2025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2B15EF-B8D1-D044-6E2E-F4E23911A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983AF1-3C11-1382-E4A8-80D3C34BC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724DC-0D5E-ED44-B988-894080E8020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681887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1753A9-01E8-1F28-543E-1E58DA65E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3F07F-5C8C-BF40-96B3-8EDACE7B9B7B}" type="datetimeFigureOut">
              <a:rPr lang="en-EG" smtClean="0"/>
              <a:t>28/04/2025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7C090F-6055-3D01-9BA7-F76A38D8D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3F3603-6AB4-0E28-B471-B2186B8C5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724DC-0D5E-ED44-B988-894080E8020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473044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60955-EF24-4BC8-9897-1741C8C852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05FAF1-ACBF-B0F2-6F19-7E5DA74C35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525D13-803D-B726-1009-6EFC90D5F3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BF2164-3D26-1749-A5D3-8D3C449EC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3F07F-5C8C-BF40-96B3-8EDACE7B9B7B}" type="datetimeFigureOut">
              <a:rPr lang="en-EG" smtClean="0"/>
              <a:t>28/04/2025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43E668-9B97-5B6E-7CD1-C8F349F19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6136A3-C3B6-E20A-142D-5440FB09E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724DC-0D5E-ED44-B988-894080E8020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151305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93E35F-E6AB-FF90-13FE-5A60EEF3A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34421C-67AA-0760-C884-F68968A046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6E0E3C-F92D-59EC-2B14-210441912B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73D89E-E609-32BB-0D6A-857206CAB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3F07F-5C8C-BF40-96B3-8EDACE7B9B7B}" type="datetimeFigureOut">
              <a:rPr lang="en-EG" smtClean="0"/>
              <a:t>28/04/2025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FF0ECC-D17E-7E0A-1383-478E424C3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D03219-20A5-C2BA-0F91-6A8E590D7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724DC-0D5E-ED44-B988-894080E8020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790685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5E9BAA4-97A9-5112-6AB0-E3EDFE405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1D4759-C257-A52A-7DD4-A5BB07C320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3397B9-FB54-1C1C-CB30-DD0C85D6C7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13F07F-5C8C-BF40-96B3-8EDACE7B9B7B}" type="datetimeFigureOut">
              <a:rPr lang="en-EG" smtClean="0"/>
              <a:t>28/04/2025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345621-CC4A-5536-820B-51C6F4B8FF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25AA54-A5C8-E5F5-9101-CCE283B519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5724DC-0D5E-ED44-B988-894080E8020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668044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FUTURA HEAVY BT" panose="020B0702020204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Futura Medium" panose="020B0602020204020303" pitchFamily="34" charset="-79"/>
          <a:ea typeface="+mn-ea"/>
          <a:cs typeface="Futura Medium" panose="020B0602020204020303" pitchFamily="34" charset="-79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Futura Medium" panose="020B0602020204020303" pitchFamily="34" charset="-79"/>
          <a:ea typeface="+mn-ea"/>
          <a:cs typeface="Futura Medium" panose="020B0602020204020303" pitchFamily="34" charset="-79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Futura Medium" panose="020B0602020204020303" pitchFamily="34" charset="-79"/>
          <a:ea typeface="+mn-ea"/>
          <a:cs typeface="Futura Medium" panose="020B0602020204020303" pitchFamily="34" charset="-79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Futura Medium" panose="020B0602020204020303" pitchFamily="34" charset="-79"/>
          <a:ea typeface="+mn-ea"/>
          <a:cs typeface="Futura Medium" panose="020B0602020204020303" pitchFamily="34" charset="-79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Futura Medium" panose="020B0602020204020303" pitchFamily="34" charset="-79"/>
          <a:ea typeface="+mn-ea"/>
          <a:cs typeface="Futura Medium" panose="020B0602020204020303" pitchFamily="34" charset="-79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6D261E-41FC-1000-1F74-0F3F5B9114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59F0AE-8D53-67C3-5194-2F173FC989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033173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0BB83-E810-9A5F-0E0A-9455786663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1C1B82-16FB-2D89-CF80-E217D9ABD8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368318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51E4D5-41F4-287E-1354-F86A0EF2F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06556A-2783-D244-4630-6697075649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60452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FUTURA HEAVY BT</vt:lpstr>
      <vt:lpstr>Futura Medium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2025-04-28T10:27:29Z</dcterms:created>
  <dcterms:modified xsi:type="dcterms:W3CDTF">2025-04-28T10:31:57Z</dcterms:modified>
</cp:coreProperties>
</file>