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109" d="100"/>
          <a:sy n="109" d="100"/>
        </p:scale>
        <p:origin x="208" y="4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B9FB41-903F-12F9-7E21-3DD8A11138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7751" y="2249487"/>
            <a:ext cx="5457568" cy="1006475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E65512C-5239-9E85-81BF-7198466CBBC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7751" y="3429000"/>
            <a:ext cx="5457568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6F7457-7C0D-778E-C9BE-D329A050FD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310FC-97BD-4142-9D29-5DAE09D0B182}" type="datetimeFigureOut">
              <a:rPr lang="en-US" smtClean="0"/>
              <a:t>7/8/26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03D762-8273-9A2A-1EA2-BCEB89A1A9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887CFA-4C3A-72B5-7A92-C334AD6582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CD4F7-0D86-FD41-BEBE-520F99FFD4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2741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648ACC-D34C-F3E5-348C-C42488655C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71BBCEE-FD09-2B31-5F4E-5E7CA43CCFC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EAC294-A938-6A88-7620-CAA547DAE8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310FC-97BD-4142-9D29-5DAE09D0B182}" type="datetimeFigureOut">
              <a:rPr lang="en-US" smtClean="0"/>
              <a:t>7/8/26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DAD476-10A3-313B-CEE1-E61A42FBDB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9D343B-E50D-8312-FDEE-F4B885CE9C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CD4F7-0D86-FD41-BEBE-520F99FFD4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8526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18CC230-B3C0-E202-57DF-8B81821B55D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9BE940-2F8F-2E1C-03FF-6E5A1CECED6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7C6DAF-955B-B662-0F4D-FE6498C3C2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310FC-97BD-4142-9D29-5DAE09D0B182}" type="datetimeFigureOut">
              <a:rPr lang="en-US" smtClean="0"/>
              <a:t>7/8/26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236C59-58CF-22E9-6A88-8F7B940A7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713036-79F6-2793-5FD9-70FFE0B745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CD4F7-0D86-FD41-BEBE-520F99FFD4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82408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532D2B-B957-AB3C-9A4B-B69E4ED583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FE5D43-0F60-9332-E343-1C1A21D38B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722552-815E-77F2-1A37-E2BE11C685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310FC-97BD-4142-9D29-5DAE09D0B182}" type="datetimeFigureOut">
              <a:rPr lang="en-US" smtClean="0"/>
              <a:t>7/8/26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5DA99F-038B-AE7E-9B6A-4FB2801338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5DDC0F-0596-9480-3170-0949C47515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CD4F7-0D86-FD41-BEBE-520F99FFD4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29335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B109FE-AF53-415E-1285-E5BD50E716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E15E0AF-4431-16FC-2849-D839EAF2E4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54E61D-09E9-9B93-7F8A-D71DBB62B4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310FC-97BD-4142-9D29-5DAE09D0B182}" type="datetimeFigureOut">
              <a:rPr lang="en-US" smtClean="0"/>
              <a:t>7/8/26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5BF59C-C9A6-3CCF-53E8-F49A2007F2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2B7932-B030-E8FD-754E-A835ECDB79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CD4F7-0D86-FD41-BEBE-520F99FFD4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88014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F9E8ED-1C44-DBEA-1159-ED1232A719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80AD45-36C8-A143-C27D-DB5DEE1638A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BD085F9-6499-CF32-C3B7-1A5AD28210E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47FA1E3-290A-6AA3-7C07-CE26AB87B1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310FC-97BD-4142-9D29-5DAE09D0B182}" type="datetimeFigureOut">
              <a:rPr lang="en-US" smtClean="0"/>
              <a:t>7/8/26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BA8C2B-E2A4-4AD1-70CE-4EE25E73DF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85CDF7C-3C62-7116-A1AD-AFC6BBFD43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CD4F7-0D86-FD41-BEBE-520F99FFD4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95644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BFB06C-3166-6E29-26B9-FA40DEFB73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1725C47-1C03-6D67-6D38-AC37CCF095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DF07710-60A7-A9F7-FCFC-875082347B3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C6D3D77-4440-C1E1-09A5-EFD92A826BD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C971F91-7C0A-08B3-FD7E-5E71A40D497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F726212-4CFA-9D4D-0426-4B1E03846D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310FC-97BD-4142-9D29-5DAE09D0B182}" type="datetimeFigureOut">
              <a:rPr lang="en-US" smtClean="0"/>
              <a:t>7/8/26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5DCB075-4DEE-1C0A-F023-3C7BFCF439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6FD5FFE-1BDB-E099-1809-BD31348162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CD4F7-0D86-FD41-BEBE-520F99FFD4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20192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B6FF9F-A7AF-EA1D-923D-9D7582BA7B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74B59BC-C68B-A921-7019-340A0B1DFD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310FC-97BD-4142-9D29-5DAE09D0B182}" type="datetimeFigureOut">
              <a:rPr lang="en-US" smtClean="0"/>
              <a:t>7/8/26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73AFEDD-6689-DEF8-EC74-0FAB014A41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A5DC6B4-7D72-8279-5075-609CECBC87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CD4F7-0D86-FD41-BEBE-520F99FFD4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9049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BF89577-596D-0293-E754-7BEF0410E1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310FC-97BD-4142-9D29-5DAE09D0B182}" type="datetimeFigureOut">
              <a:rPr lang="en-US" smtClean="0"/>
              <a:t>7/8/26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A341714-5CAA-4E19-305B-4CA216601C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C765FF2-7FA9-28B2-FE30-57BB935A02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CD4F7-0D86-FD41-BEBE-520F99FFD4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725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1051AD-C9AE-D5DD-AEB2-700E7C9614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9D3199-6C9F-FA11-AF68-89A66B651A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CDC729E-6F8E-97E0-BB9E-70B2577088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E2C9573-E7E8-998E-1DAA-B35C18CD01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310FC-97BD-4142-9D29-5DAE09D0B182}" type="datetimeFigureOut">
              <a:rPr lang="en-US" smtClean="0"/>
              <a:t>7/8/26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C0443C8-1A9B-F355-2CA0-6195ED0AA5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3AC703-8DDB-7A56-9C3E-6B78E69C12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CD4F7-0D86-FD41-BEBE-520F99FFD4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62012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CC5D03-D6A0-6033-F642-79AE3966D1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88C2853-D0E9-B48A-2630-DB77B658A6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5B4AD6E-C2DB-26BE-E69D-421C7D9B8CF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6393F22-0D4E-E093-DA8C-1234BB9BB9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310FC-97BD-4142-9D29-5DAE09D0B182}" type="datetimeFigureOut">
              <a:rPr lang="en-US" smtClean="0"/>
              <a:t>7/8/26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8012D18-34BE-995C-F4DA-0B8D7F4251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303CD16-0908-3194-3724-C29021ABB6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CD4F7-0D86-FD41-BEBE-520F99FFD4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46548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6661DCC-2AC8-215E-A9D1-B173FD2448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35C8A0-BBBB-0733-A9FD-61D4FC9FC0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814EF8-3A2E-1DD3-39E9-580FFBCF466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2310FC-97BD-4142-9D29-5DAE09D0B182}" type="datetimeFigureOut">
              <a:rPr lang="en-US" smtClean="0"/>
              <a:t>7/8/26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0222AB-43D0-47AE-5D1D-922BFC57637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90573F-9647-91F2-2D28-46B6763AA2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1CD4F7-0D86-FD41-BEBE-520F99FFD4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4084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3C976A-5670-08F2-DAE5-5C50C338DA5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6880CFE-125A-F3BE-610F-B52FE59BC92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33630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060593-6E10-D0EB-094B-CC88086A02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649A63-C475-043E-E1DC-071CAD34A9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23678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Widescreen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RM EVENTS</dc:creator>
  <cp:lastModifiedBy>RM EVENTS</cp:lastModifiedBy>
  <cp:revision>1</cp:revision>
  <dcterms:created xsi:type="dcterms:W3CDTF">2026-07-08T08:13:55Z</dcterms:created>
  <dcterms:modified xsi:type="dcterms:W3CDTF">2026-07-08T08:15:39Z</dcterms:modified>
</cp:coreProperties>
</file>