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D9E"/>
    <a:srgbClr val="5AC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EE205-9C99-C058-C206-25BA9E7398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389" y="2249487"/>
            <a:ext cx="5062151" cy="1006475"/>
          </a:xfrm>
        </p:spPr>
        <p:txBody>
          <a:bodyPr anchor="b"/>
          <a:lstStyle>
            <a:lvl1pPr algn="ctr">
              <a:defRPr sz="6000" b="1">
                <a:solidFill>
                  <a:srgbClr val="295D9E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E1868B-2012-4D7A-0016-3A78CDE1DC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491" y="3429000"/>
            <a:ext cx="477794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5AC1E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5FD3F-C577-0014-B4F3-DB1F5ECB4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10BB93-D1A6-357C-3819-DC93A78AC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B476A-1006-367D-F52F-342A952A1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1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0B5A59-AD42-76C0-89EC-46DE4E9E3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AC32F3-9BA6-2DF0-01CE-DA9179E145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98E67-A863-8309-D707-D8AA002DC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8E3F7-B75B-9737-3C3F-10E924D3E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C0CF02-79C1-8D2D-6B1E-6CCF25ADF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357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2CE34D-DE32-399E-7388-5E63577DB4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FBA7AB-7AA6-48EB-8851-5ED1B3F2D5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F49E0-BE9B-E69B-1CDB-865C77244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938DE-964C-695F-FF15-E47DB37C1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90E52-EFB0-8823-68E7-D680EACA5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860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A4630-59E3-1D26-2BC6-8C85CB3C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68DA9-8DB5-9F3C-30A9-1655DAB6A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ACB95A-B689-CB70-B3B8-0317633A9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F2ACF-9E41-066E-6308-63BC65B86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9E93E-4F76-CFAE-3A29-02FC17B32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667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1C3E-7013-BE9A-90B5-C31B895FB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EC8AB-4D63-3DF5-0C38-AEFE1F9535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17042-D617-17AA-E8BB-B171D5B09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FAE7B-84C3-E98A-EABA-54E57B507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29BF3-663A-52F2-F175-F1672E8F6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67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DB38B-1BA0-B378-31F4-C05AB1500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72AFA-C4DE-8F2F-8680-1998BE702C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F56809-5A87-920B-44F4-73BC5D736F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3E2DCC-FF2E-90E5-E106-CA2D81309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582090-D1B8-044D-3619-6FFCF85EA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64158F-4B04-45C5-52BF-B3901154F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083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14301-5D95-4D1E-D00D-62919C89E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E7B649-73E5-D0D0-B209-BF71300194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A32917-F52B-95E8-0100-C40E8251B1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A83508-0B10-74AB-62D2-836F721695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08A41-F1FE-6825-1F2A-6081470AAE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166CFC-3C39-955F-6DE9-FB725ABBB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E86D8A-2EB7-D373-576E-65B3832E6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BD23DB-9EF2-6836-E671-9D751CFC7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06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347D3-E880-B9BC-AEE1-ECE079415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C8DB5-42AB-F5E0-119D-DC7FB1651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DA9776-7734-E84A-7FB6-7622B8FA5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63256B-E047-F412-60AC-A1E023A78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3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EE6FDC-9072-AF45-2A26-04CCE4611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30CCF9-8427-66CE-A461-8D993203B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C2F3AB-DBE2-CFB7-36C4-8669CA2E1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067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5D9BA-DAB1-4E5F-321B-FEB06F7CF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BA486-BAFF-CB4E-0991-A8D83AD426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7029EA-952A-BE2A-8682-C3EDEDCA8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F1917-F349-19F3-8DA7-A3FC0F390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C88B1C-2ACE-5EED-53B7-E8DD42FBE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1B1CF8-B8C3-A024-3677-F231960A2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62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914FA-28D2-0A97-0E03-6F9F39FF0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9E1380-5D54-F6F4-28C1-720C90221D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7EC58-87CA-184F-DBE2-0736EA093B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7CD735-71BF-F62D-D5EC-1DE0B6C86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29FAC8-20D5-0454-C7E4-1A07A8C8F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8FFB35-80D5-5137-9F12-49214EF4B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94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A69093-027E-5560-2F79-485B46594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2FF172-799F-0E34-91DD-4781EE706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EF4F6D-FAE4-15F7-A9DF-528E3CECA8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C9925-76DF-6E4F-952A-7677883F984D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3F419F-C9AD-4A98-6BD8-6A2318D241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9ED19-498E-3193-264D-3CE8E6A1B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6E0B3-73AC-DF48-8C4D-6FC64FB8B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95D9E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95D9E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95D9E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95D9E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95D9E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95D9E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9BDEE-F245-A33C-6BFC-30F43F7765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567507-A648-3D5E-C559-D6A4AD3DEC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7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63B79-53D0-A528-F5F2-97703EEB3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AEFBED-0A03-9215-11D3-0FD2A01789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34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2026-07-08T08:15:52Z</dcterms:created>
  <dcterms:modified xsi:type="dcterms:W3CDTF">2026-07-08T08:17:42Z</dcterms:modified>
</cp:coreProperties>
</file>